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9"/>
  </p:handoutMasterIdLst>
  <p:sldIdLst>
    <p:sldId id="259" r:id="rId3"/>
    <p:sldId id="720" r:id="rId4"/>
    <p:sldId id="723" r:id="rId5"/>
    <p:sldId id="718" r:id="rId6"/>
    <p:sldId id="721" r:id="rId7"/>
    <p:sldId id="719" r:id="rId8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66FF33"/>
    <a:srgbClr val="FFFFFF"/>
    <a:srgbClr val="3333FF"/>
    <a:srgbClr val="FF3399"/>
    <a:srgbClr val="FFFF00"/>
    <a:srgbClr val="FF33CC"/>
    <a:srgbClr val="CC33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517" autoAdjust="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5D8DF6-554C-46EC-8621-A4900D33FDC6}" type="datetimeFigureOut">
              <a:rPr lang="zh-CN" altLang="en-US"/>
              <a:pPr>
                <a:defRPr/>
              </a:pPr>
              <a:t>2022/11/25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D6E974-C897-4AF2-9129-8F43B581FF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36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7F17-38B7-4ACF-8811-3A9DEA5EBA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9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63A9-ECE2-4D8F-88D2-28EF1482F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98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8A3E-FDD4-44D9-94CF-220D6D0201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6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7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04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4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3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65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06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644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562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8E91E3-FB11-49EA-84BD-BC5D6DA1C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643"/>
            <a:ext cx="2232000" cy="6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57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0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2022/11/25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FCCF-9B73-4EC5-9440-08E95E1B7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08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2DC9-7085-4B27-8363-447A52634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08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3B6A-488A-45BB-A1D9-BEE9426053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176C-7525-4A68-A967-09A93F205E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5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6E37-0904-4F8C-BA2C-47705A1E0C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218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491B-A5A0-4708-921B-894C603B0F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05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F48-ECE4-4EEC-A9BD-515AB573CC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内容占位符 3" descr="2副本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921ABC-843D-4788-B599-8E2A2C0E7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107950" y="6375400"/>
            <a:ext cx="86360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31D6724-966A-43CC-995B-ECA6D73C5058}" type="slidenum">
              <a:rPr lang="en-US" altLang="zh-CN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zh-CN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5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1115616" y="2276872"/>
            <a:ext cx="756101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党籍处置</a:t>
            </a:r>
            <a:endParaRPr lang="zh-CN" altLang="en-US" sz="54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停止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党籍（可申请恢复党籍）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59632" y="1412776"/>
            <a:ext cx="727280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有下列情况之一的党员，经支部党员大会讨论后予以停止党籍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2996952"/>
            <a:ext cx="727280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因私出国并在国外长期定居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出国学习研究超过</a:t>
            </a: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年仍未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返回的；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与党组织失去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联系</a:t>
            </a: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个月以上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通过各种方式查找仍然没有取得联系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的。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229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、除名（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不能申请恢复党籍）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259632" y="2276872"/>
            <a:ext cx="727280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个人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提出退党申请，经支部教育仍坚持退党的党员，经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讨论后予以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除名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6730" y="1628800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申请退党除名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37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59632" y="1412776"/>
            <a:ext cx="727280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有下列情况之一的党员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经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后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按自行脱党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予以除名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2924944"/>
            <a:ext cx="734191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4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没有正当理由，连续</a:t>
            </a: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个月不参加党的组织生活或不交纳党费，或不做党所分配工作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4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停止党籍</a:t>
            </a: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年后，确实无法取得联系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的。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6730" y="836712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自行脱党除名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12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259632" y="1556792"/>
            <a:ext cx="727280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缺乏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革命意志，不履行党员义务，不符合党员条件，经支部教育仍不改正，经劝告同意退党的党员，经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讨论后予以除名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6730" y="908621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劝告退党除名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41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59632" y="1484784"/>
            <a:ext cx="727280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缺乏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革命意志，不履行党员义务，不符合党员条件，经支部教育仍不改正，经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劝告退党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仍坚持不退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党员，经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讨论后予以除名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6730" y="908621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劝而不退除名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28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37279</TotalTime>
  <Words>259</Words>
  <Application>Microsoft Office PowerPoint</Application>
  <PresentationFormat>全屏显示(4:3)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等线</vt:lpstr>
      <vt:lpstr>等线 Light</vt:lpstr>
      <vt:lpstr>华文中宋</vt:lpstr>
      <vt:lpstr>宋体</vt:lpstr>
      <vt:lpstr>Arial</vt:lpstr>
      <vt:lpstr>Times New Roman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平安校园</dc:title>
  <dc:creator>User</dc:creator>
  <cp:lastModifiedBy>Windows 用户</cp:lastModifiedBy>
  <cp:revision>2455</cp:revision>
  <cp:lastPrinted>2015-05-15T03:46:38Z</cp:lastPrinted>
  <dcterms:created xsi:type="dcterms:W3CDTF">2013-04-09T07:57:57Z</dcterms:created>
  <dcterms:modified xsi:type="dcterms:W3CDTF">2022-11-25T09:14:17Z</dcterms:modified>
</cp:coreProperties>
</file>